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5" r:id="rId40"/>
    <p:sldId id="296" r:id="rId41"/>
    <p:sldId id="297" r:id="rId42"/>
    <p:sldId id="298" r:id="rId43"/>
    <p:sldId id="299" r:id="rId44"/>
    <p:sldId id="300" r:id="rId45"/>
    <p:sldId id="301" r:id="rId46"/>
    <p:sldId id="302" r:id="rId47"/>
    <p:sldId id="303" r:id="rId48"/>
    <p:sldId id="304" r:id="rId49"/>
    <p:sldId id="305" r:id="rId50"/>
    <p:sldId id="306" r:id="rId51"/>
    <p:sldId id="307" r:id="rId52"/>
    <p:sldId id="308" r:id="rId53"/>
    <p:sldId id="309" r:id="rId54"/>
    <p:sldId id="310" r:id="rId55"/>
    <p:sldId id="311" r:id="rId56"/>
    <p:sldId id="312" r:id="rId57"/>
    <p:sldId id="313" r:id="rId58"/>
    <p:sldId id="314" r:id="rId59"/>
    <p:sldId id="315" r:id="rId60"/>
    <p:sldId id="316" r:id="rId61"/>
    <p:sldId id="317" r:id="rId62"/>
    <p:sldId id="318" r:id="rId63"/>
    <p:sldId id="319" r:id="rId64"/>
    <p:sldId id="320" r:id="rId65"/>
    <p:sldId id="321" r:id="rId66"/>
    <p:sldId id="322" r:id="rId67"/>
    <p:sldId id="323" r:id="rId68"/>
    <p:sldId id="324" r:id="rId69"/>
    <p:sldId id="325" r:id="rId70"/>
    <p:sldId id="326" r:id="rId71"/>
    <p:sldId id="327" r:id="rId72"/>
    <p:sldId id="328" r:id="rId73"/>
    <p:sldId id="329" r:id="rId74"/>
    <p:sldId id="330" r:id="rId75"/>
    <p:sldId id="331" r:id="rId76"/>
    <p:sldId id="332" r:id="rId77"/>
    <p:sldId id="333" r:id="rId78"/>
    <p:sldId id="334" r:id="rId79"/>
    <p:sldId id="335" r:id="rId80"/>
    <p:sldId id="336" r:id="rId81"/>
    <p:sldId id="337" r:id="rId82"/>
    <p:sldId id="338" r:id="rId83"/>
    <p:sldId id="339" r:id="rId84"/>
    <p:sldId id="340" r:id="rId85"/>
    <p:sldId id="341" r:id="rId86"/>
    <p:sldId id="342" r:id="rId87"/>
    <p:sldId id="343" r:id="rId88"/>
    <p:sldId id="344" r:id="rId89"/>
    <p:sldId id="345" r:id="rId90"/>
    <p:sldId id="346" r:id="rId91"/>
    <p:sldId id="347" r:id="rId92"/>
    <p:sldId id="348" r:id="rId93"/>
    <p:sldId id="349" r:id="rId94"/>
    <p:sldId id="350" r:id="rId95"/>
    <p:sldId id="351" r:id="rId96"/>
  </p:sldIdLst>
  <p:sldSz cx="12192000" cy="6858000"/>
  <p:notesSz cx="6858000" cy="9144000"/>
  <p:photoAlbum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EDD8A-B2FE-19E4-915A-E57D48C76F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B5F2CE-A93C-5BA7-3FE9-F9258823C9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758EE9-79D3-263B-BF32-3104304465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D0CA-8DA6-479B-AD51-A71DD8686DD4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1A3DB0-1C88-97DE-C263-F5B76A76B8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93ED96-F97C-D996-E896-FB2465A945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B8B41-17B3-48AF-9405-534B7071D5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7038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9392D0-46FB-246B-527C-F7C62C7ABA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28107C-90ED-3D97-F4FB-80CC38DED6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6890FB-4DA1-18F2-C9FD-CA5B726499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D0CA-8DA6-479B-AD51-A71DD8686DD4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270EBB-FB3D-81A3-065B-9A76F576F1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82F90E-5B36-C4F4-9995-BC8985CEAA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B8B41-17B3-48AF-9405-534B7071D5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71554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46E7E6-AAB7-FA5B-D5E7-7475ADEB80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332E27-948C-BACC-29F2-38F4BDD39D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C5AEBC-541A-0E87-5DAC-3A2FD829F1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D0CA-8DA6-479B-AD51-A71DD8686DD4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638A53-DCBD-B471-E2DA-DC7AD81924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63935-8DB9-B6C6-E58A-DC72BF3A3F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B8B41-17B3-48AF-9405-534B7071D5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32725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728DE6-8E9B-CD82-C73B-356230FAF1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3FB4C2-9CDA-77C9-8733-8F8A1345963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0AC84E-DE53-589F-FDA2-B873B06DF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21F4A9-0E7C-6A57-1C15-52C6B36E94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D0CA-8DA6-479B-AD51-A71DD8686DD4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5520EE-5A23-9597-107F-343BC029F5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85C261-069B-4517-8293-5FE8D309DA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B8B41-17B3-48AF-9405-534B7071D5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17796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A9DD79-9147-A88B-AB0B-5DF79DD78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EB86DD-1C59-5C1B-5698-42D66DD474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D906FC-5317-C659-1E3A-0C5ECDC4C1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2F45F97-82ED-25E1-D8AE-1EB94E2DD50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FCFBDAA-50AA-6A69-7145-EA923375244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C35BC3-48E1-AE02-13B8-B71B435B27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D0CA-8DA6-479B-AD51-A71DD8686DD4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B4F4D7-E5E5-67C1-67C3-7AB7045ECD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FD321EC-F9D8-7A8A-1C29-4EB266798C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B8B41-17B3-48AF-9405-534B7071D5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0196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AE74E-7DCB-A4C0-3DBE-08FB5EA2DF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A2EF8A5-6B72-FC4B-5D88-253DE27C10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D0CA-8DA6-479B-AD51-A71DD8686DD4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949AB8C-7D12-DC1B-0C3E-36EA495469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88746A-194D-1982-E6EB-8DC8EA1A11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B8B41-17B3-48AF-9405-534B7071D5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335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7791A7-BE64-775A-978D-93DF5B3BB2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D0CA-8DA6-479B-AD51-A71DD8686DD4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BA0CCEA-EC3A-2B55-916F-C484874E85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5E99B7-CE13-8917-AC71-A6C093DB0A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B8B41-17B3-48AF-9405-534B7071D5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244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1FCB18-7098-1FFB-FC9F-11F4DFBD2A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75504F-7216-A4F7-A619-80430E7479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9E8636-75AE-DCBB-3B71-36EFD34AD7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FAF3DC-6225-FA0E-1D92-745BE49576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D0CA-8DA6-479B-AD51-A71DD8686DD4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888B6C-A075-3202-9E0B-5B2CFF67FB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EED594-83AB-EF42-133E-C784EFD3AD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B8B41-17B3-48AF-9405-534B7071D5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7238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39FD0-B19E-C790-5B61-BEB35ACBE7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5C5B1F-D028-C8D0-C5D5-93AB0CECC58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1AD4BD-B07E-E1CE-BC6B-908C12A975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DC4DC3-C4B6-0277-CE1C-DAC1ECE34F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D0CA-8DA6-479B-AD51-A71DD8686DD4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A0CDCD-E3E0-47BD-04FF-B8331B611D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48EF17-3AD1-C68B-39D6-ECB39CD9B8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B8B41-17B3-48AF-9405-534B7071D5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49471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37EED1-1E82-4BE1-1FED-B92F785FB4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25B698-84E5-F6C0-4B79-719D52DF33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911A60-8138-9B28-4D9E-85645B3C97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D0CA-8DA6-479B-AD51-A71DD8686DD4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EB2EB5-2F40-F979-A363-081C0C635D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F3DC02-9930-B5B8-42C3-52895836D2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B8B41-17B3-48AF-9405-534B7071D5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04586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3360ACF-0DAF-0034-9B96-F08E30DCB5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724CA6-D424-B77F-3709-86CEF49E8A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2E8A31-4E07-003D-EE51-D0120055F3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D0CA-8DA6-479B-AD51-A71DD8686DD4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01F819-08A2-1AF3-80EA-D9E280A43B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AACCE4-48CF-3E25-8932-DC372F9A41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B8B41-17B3-48AF-9405-534B7071D5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83356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66DB66E-5006-8BA7-005B-A22A92386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A4C5E6-84F0-D5AB-CD79-60A88816A9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E3D46-2E69-A062-47E1-3CFD9FB9479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10DD0CA-8DA6-479B-AD51-A71DD8686DD4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A63069-DEA4-0E72-55F9-FFE5FAEBF93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1E0871-FA88-C563-0E41-902AB0943F8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81B8B41-17B3-48AF-9405-534B7071D5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436877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G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G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G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G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G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G"/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G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G"/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G"/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JPG"/><Relationship Id="rId1" Type="http://schemas.openxmlformats.org/officeDocument/2006/relationships/slideLayout" Target="../slideLayouts/slideLayout7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G"/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G"/><Relationship Id="rId1" Type="http://schemas.openxmlformats.org/officeDocument/2006/relationships/slideLayout" Target="../slideLayouts/slideLayout7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JPG"/><Relationship Id="rId1" Type="http://schemas.openxmlformats.org/officeDocument/2006/relationships/slideLayout" Target="../slideLayouts/slideLayout7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G"/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JPG"/><Relationship Id="rId1" Type="http://schemas.openxmlformats.org/officeDocument/2006/relationships/slideLayout" Target="../slideLayouts/slideLayout7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JPG"/><Relationship Id="rId1" Type="http://schemas.openxmlformats.org/officeDocument/2006/relationships/slideLayout" Target="../slideLayouts/slideLayout7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JPG"/><Relationship Id="rId1" Type="http://schemas.openxmlformats.org/officeDocument/2006/relationships/slideLayout" Target="../slideLayouts/slideLayout7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JPG"/><Relationship Id="rId1" Type="http://schemas.openxmlformats.org/officeDocument/2006/relationships/slideLayout" Target="../slideLayouts/slideLayout7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G"/><Relationship Id="rId1" Type="http://schemas.openxmlformats.org/officeDocument/2006/relationships/slideLayout" Target="../slideLayouts/slideLayout7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JPG"/><Relationship Id="rId1" Type="http://schemas.openxmlformats.org/officeDocument/2006/relationships/slideLayout" Target="../slideLayouts/slideLayout7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G"/><Relationship Id="rId1" Type="http://schemas.openxmlformats.org/officeDocument/2006/relationships/slideLayout" Target="../slideLayouts/slideLayout7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JPG"/><Relationship Id="rId1" Type="http://schemas.openxmlformats.org/officeDocument/2006/relationships/slideLayout" Target="../slideLayouts/slideLayout7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G"/><Relationship Id="rId1" Type="http://schemas.openxmlformats.org/officeDocument/2006/relationships/slideLayout" Target="../slideLayouts/slideLayout7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JPG"/><Relationship Id="rId1" Type="http://schemas.openxmlformats.org/officeDocument/2006/relationships/slideLayout" Target="../slideLayouts/slideLayout7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JPG"/><Relationship Id="rId1" Type="http://schemas.openxmlformats.org/officeDocument/2006/relationships/slideLayout" Target="../slideLayouts/slideLayout7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JPG"/><Relationship Id="rId1" Type="http://schemas.openxmlformats.org/officeDocument/2006/relationships/slideLayout" Target="../slideLayouts/slideLayout7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47">
            <a:extLst>
              <a:ext uri="{FF2B5EF4-FFF2-40B4-BE49-F238E27FC236}">
                <a16:creationId xmlns:a16="http://schemas.microsoft.com/office/drawing/2014/main" id="{C4857F80-A932-089A-9643-DF5621A908C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56465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48">
            <a:extLst>
              <a:ext uri="{FF2B5EF4-FFF2-40B4-BE49-F238E27FC236}">
                <a16:creationId xmlns:a16="http://schemas.microsoft.com/office/drawing/2014/main" id="{4870DB1A-CEF0-A46A-9A64-8E377A1EBAD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68806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49">
            <a:extLst>
              <a:ext uri="{FF2B5EF4-FFF2-40B4-BE49-F238E27FC236}">
                <a16:creationId xmlns:a16="http://schemas.microsoft.com/office/drawing/2014/main" id="{34FC9768-77FA-E7BB-9D33-6985767F899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26564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50">
            <a:extLst>
              <a:ext uri="{FF2B5EF4-FFF2-40B4-BE49-F238E27FC236}">
                <a16:creationId xmlns:a16="http://schemas.microsoft.com/office/drawing/2014/main" id="{1AD6D08F-ADEE-C358-07D5-D378D423118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71016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51">
            <a:extLst>
              <a:ext uri="{FF2B5EF4-FFF2-40B4-BE49-F238E27FC236}">
                <a16:creationId xmlns:a16="http://schemas.microsoft.com/office/drawing/2014/main" id="{7C254233-13EA-FD40-A05F-1A7945EDC0A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73597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52">
            <a:extLst>
              <a:ext uri="{FF2B5EF4-FFF2-40B4-BE49-F238E27FC236}">
                <a16:creationId xmlns:a16="http://schemas.microsoft.com/office/drawing/2014/main" id="{B7F6F7C9-C63A-A47C-DCA6-A5D3FE34F10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21624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53">
            <a:extLst>
              <a:ext uri="{FF2B5EF4-FFF2-40B4-BE49-F238E27FC236}">
                <a16:creationId xmlns:a16="http://schemas.microsoft.com/office/drawing/2014/main" id="{356A2754-AB8C-9BE2-D05D-1386951747C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72003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54">
            <a:extLst>
              <a:ext uri="{FF2B5EF4-FFF2-40B4-BE49-F238E27FC236}">
                <a16:creationId xmlns:a16="http://schemas.microsoft.com/office/drawing/2014/main" id="{A2A3C6FA-A5B8-2238-0184-0A66FCBEBFC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66717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55">
            <a:extLst>
              <a:ext uri="{FF2B5EF4-FFF2-40B4-BE49-F238E27FC236}">
                <a16:creationId xmlns:a16="http://schemas.microsoft.com/office/drawing/2014/main" id="{011AA79C-684C-779D-7B44-275C8D06BF1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43387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56">
            <a:extLst>
              <a:ext uri="{FF2B5EF4-FFF2-40B4-BE49-F238E27FC236}">
                <a16:creationId xmlns:a16="http://schemas.microsoft.com/office/drawing/2014/main" id="{FFB666D8-66D0-0882-29F0-8CB6BEAB32F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72787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57">
            <a:extLst>
              <a:ext uri="{FF2B5EF4-FFF2-40B4-BE49-F238E27FC236}">
                <a16:creationId xmlns:a16="http://schemas.microsoft.com/office/drawing/2014/main" id="{371200B9-2CDF-6499-AB01-5E901C920AB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29766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58">
            <a:extLst>
              <a:ext uri="{FF2B5EF4-FFF2-40B4-BE49-F238E27FC236}">
                <a16:creationId xmlns:a16="http://schemas.microsoft.com/office/drawing/2014/main" id="{747E3915-11A8-87E5-28F5-214BFCAADE0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21966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59">
            <a:extLst>
              <a:ext uri="{FF2B5EF4-FFF2-40B4-BE49-F238E27FC236}">
                <a16:creationId xmlns:a16="http://schemas.microsoft.com/office/drawing/2014/main" id="{568778C7-FED9-45CE-4848-DF5F3EDEBD4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7064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60">
            <a:extLst>
              <a:ext uri="{FF2B5EF4-FFF2-40B4-BE49-F238E27FC236}">
                <a16:creationId xmlns:a16="http://schemas.microsoft.com/office/drawing/2014/main" id="{1C0E5AB9-FC36-8748-ACEF-384E352E7F3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68484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61">
            <a:extLst>
              <a:ext uri="{FF2B5EF4-FFF2-40B4-BE49-F238E27FC236}">
                <a16:creationId xmlns:a16="http://schemas.microsoft.com/office/drawing/2014/main" id="{461DABFA-4C10-F778-4D72-8BAFB493C46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58435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62">
            <a:extLst>
              <a:ext uri="{FF2B5EF4-FFF2-40B4-BE49-F238E27FC236}">
                <a16:creationId xmlns:a16="http://schemas.microsoft.com/office/drawing/2014/main" id="{52FBA9F0-6675-181A-4508-D2A36AA0547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74501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63">
            <a:extLst>
              <a:ext uri="{FF2B5EF4-FFF2-40B4-BE49-F238E27FC236}">
                <a16:creationId xmlns:a16="http://schemas.microsoft.com/office/drawing/2014/main" id="{6FA0D5B2-0699-0519-0CD1-E3C646405F1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69049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64">
            <a:extLst>
              <a:ext uri="{FF2B5EF4-FFF2-40B4-BE49-F238E27FC236}">
                <a16:creationId xmlns:a16="http://schemas.microsoft.com/office/drawing/2014/main" id="{30A4869A-90B4-CCBD-4FBC-5453768F910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617185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65">
            <a:extLst>
              <a:ext uri="{FF2B5EF4-FFF2-40B4-BE49-F238E27FC236}">
                <a16:creationId xmlns:a16="http://schemas.microsoft.com/office/drawing/2014/main" id="{90CF56F3-F734-1A86-82AE-1599FB74C69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42639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66">
            <a:extLst>
              <a:ext uri="{FF2B5EF4-FFF2-40B4-BE49-F238E27FC236}">
                <a16:creationId xmlns:a16="http://schemas.microsoft.com/office/drawing/2014/main" id="{B6E4BAC4-7829-44D9-774F-64FAEBF061A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42699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67">
            <a:extLst>
              <a:ext uri="{FF2B5EF4-FFF2-40B4-BE49-F238E27FC236}">
                <a16:creationId xmlns:a16="http://schemas.microsoft.com/office/drawing/2014/main" id="{B77F2F19-46C9-F531-3E55-293B4A4668E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66831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68">
            <a:extLst>
              <a:ext uri="{FF2B5EF4-FFF2-40B4-BE49-F238E27FC236}">
                <a16:creationId xmlns:a16="http://schemas.microsoft.com/office/drawing/2014/main" id="{36BF7B6A-2C1A-A4C0-3F15-06C227408D9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796316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69">
            <a:extLst>
              <a:ext uri="{FF2B5EF4-FFF2-40B4-BE49-F238E27FC236}">
                <a16:creationId xmlns:a16="http://schemas.microsoft.com/office/drawing/2014/main" id="{62712C50-2AC1-E474-7D98-06C9A2BA824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155004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70">
            <a:extLst>
              <a:ext uri="{FF2B5EF4-FFF2-40B4-BE49-F238E27FC236}">
                <a16:creationId xmlns:a16="http://schemas.microsoft.com/office/drawing/2014/main" id="{AB8689F9-57AB-160F-6C0A-1ECE670D857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241539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71">
            <a:extLst>
              <a:ext uri="{FF2B5EF4-FFF2-40B4-BE49-F238E27FC236}">
                <a16:creationId xmlns:a16="http://schemas.microsoft.com/office/drawing/2014/main" id="{770F79E8-293E-7DCA-AAAB-328C577D606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722471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72">
            <a:extLst>
              <a:ext uri="{FF2B5EF4-FFF2-40B4-BE49-F238E27FC236}">
                <a16:creationId xmlns:a16="http://schemas.microsoft.com/office/drawing/2014/main" id="{FD5402EE-D064-0E25-7B94-5E0529C7050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969119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73">
            <a:extLst>
              <a:ext uri="{FF2B5EF4-FFF2-40B4-BE49-F238E27FC236}">
                <a16:creationId xmlns:a16="http://schemas.microsoft.com/office/drawing/2014/main" id="{B67EA0E0-9503-6548-2F08-59EDE31E8A1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821672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74">
            <a:extLst>
              <a:ext uri="{FF2B5EF4-FFF2-40B4-BE49-F238E27FC236}">
                <a16:creationId xmlns:a16="http://schemas.microsoft.com/office/drawing/2014/main" id="{0D6D14CF-C5BB-0144-0938-A2C2DE83946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731272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75">
            <a:extLst>
              <a:ext uri="{FF2B5EF4-FFF2-40B4-BE49-F238E27FC236}">
                <a16:creationId xmlns:a16="http://schemas.microsoft.com/office/drawing/2014/main" id="{357804AD-49C8-60F8-13FC-2C1BBCB8397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763429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76">
            <a:extLst>
              <a:ext uri="{FF2B5EF4-FFF2-40B4-BE49-F238E27FC236}">
                <a16:creationId xmlns:a16="http://schemas.microsoft.com/office/drawing/2014/main" id="{0C689473-6B2F-1516-11FC-DD587EBF773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96897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77">
            <a:extLst>
              <a:ext uri="{FF2B5EF4-FFF2-40B4-BE49-F238E27FC236}">
                <a16:creationId xmlns:a16="http://schemas.microsoft.com/office/drawing/2014/main" id="{E5C83E5F-708E-8988-7C37-B06C2428D45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495900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78">
            <a:extLst>
              <a:ext uri="{FF2B5EF4-FFF2-40B4-BE49-F238E27FC236}">
                <a16:creationId xmlns:a16="http://schemas.microsoft.com/office/drawing/2014/main" id="{F5110DA8-9FC0-CDFE-4E53-3658CDD819C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617563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79">
            <a:extLst>
              <a:ext uri="{FF2B5EF4-FFF2-40B4-BE49-F238E27FC236}">
                <a16:creationId xmlns:a16="http://schemas.microsoft.com/office/drawing/2014/main" id="{68A7E274-7E5D-1FB2-0CEB-775C15727FB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587316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80">
            <a:extLst>
              <a:ext uri="{FF2B5EF4-FFF2-40B4-BE49-F238E27FC236}">
                <a16:creationId xmlns:a16="http://schemas.microsoft.com/office/drawing/2014/main" id="{A011F0A2-58A0-91D8-40AA-A6EF5949416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51556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81">
            <a:extLst>
              <a:ext uri="{FF2B5EF4-FFF2-40B4-BE49-F238E27FC236}">
                <a16:creationId xmlns:a16="http://schemas.microsoft.com/office/drawing/2014/main" id="{A0678086-97C7-9091-FF98-1421028364C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159416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82">
            <a:extLst>
              <a:ext uri="{FF2B5EF4-FFF2-40B4-BE49-F238E27FC236}">
                <a16:creationId xmlns:a16="http://schemas.microsoft.com/office/drawing/2014/main" id="{ECAAE19A-3CE8-9671-391B-8F6FC4DAFF3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159214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83">
            <a:extLst>
              <a:ext uri="{FF2B5EF4-FFF2-40B4-BE49-F238E27FC236}">
                <a16:creationId xmlns:a16="http://schemas.microsoft.com/office/drawing/2014/main" id="{4140E6B6-4356-CF0E-C368-264E6E62A47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839275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84">
            <a:extLst>
              <a:ext uri="{FF2B5EF4-FFF2-40B4-BE49-F238E27FC236}">
                <a16:creationId xmlns:a16="http://schemas.microsoft.com/office/drawing/2014/main" id="{280C81DE-C55F-1E23-0421-78619A34F13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49603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85">
            <a:extLst>
              <a:ext uri="{FF2B5EF4-FFF2-40B4-BE49-F238E27FC236}">
                <a16:creationId xmlns:a16="http://schemas.microsoft.com/office/drawing/2014/main" id="{6747B5F3-464F-6111-2EFC-32749CE342F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588144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86">
            <a:extLst>
              <a:ext uri="{FF2B5EF4-FFF2-40B4-BE49-F238E27FC236}">
                <a16:creationId xmlns:a16="http://schemas.microsoft.com/office/drawing/2014/main" id="{4268E1F4-F0F5-784D-95F3-DFCF0FECB66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767244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87">
            <a:extLst>
              <a:ext uri="{FF2B5EF4-FFF2-40B4-BE49-F238E27FC236}">
                <a16:creationId xmlns:a16="http://schemas.microsoft.com/office/drawing/2014/main" id="{3579569E-C2F9-935D-6965-FFADF4AEE00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534546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88">
            <a:extLst>
              <a:ext uri="{FF2B5EF4-FFF2-40B4-BE49-F238E27FC236}">
                <a16:creationId xmlns:a16="http://schemas.microsoft.com/office/drawing/2014/main" id="{7E6BA88D-43DE-65E9-8541-0548EB7DA63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886409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89">
            <a:extLst>
              <a:ext uri="{FF2B5EF4-FFF2-40B4-BE49-F238E27FC236}">
                <a16:creationId xmlns:a16="http://schemas.microsoft.com/office/drawing/2014/main" id="{4CBE5E8F-5B1C-1926-4B4F-F7B7A007959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243523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90">
            <a:extLst>
              <a:ext uri="{FF2B5EF4-FFF2-40B4-BE49-F238E27FC236}">
                <a16:creationId xmlns:a16="http://schemas.microsoft.com/office/drawing/2014/main" id="{CE048045-0FF5-FD73-66FE-72FF18020FA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524225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91">
            <a:extLst>
              <a:ext uri="{FF2B5EF4-FFF2-40B4-BE49-F238E27FC236}">
                <a16:creationId xmlns:a16="http://schemas.microsoft.com/office/drawing/2014/main" id="{E1230BD2-5D65-0A89-4927-E5E8FFCD861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650920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92">
            <a:extLst>
              <a:ext uri="{FF2B5EF4-FFF2-40B4-BE49-F238E27FC236}">
                <a16:creationId xmlns:a16="http://schemas.microsoft.com/office/drawing/2014/main" id="{4CEB8B9D-A532-BD45-04FC-ADD757D9210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521713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93">
            <a:extLst>
              <a:ext uri="{FF2B5EF4-FFF2-40B4-BE49-F238E27FC236}">
                <a16:creationId xmlns:a16="http://schemas.microsoft.com/office/drawing/2014/main" id="{E3289C0C-2700-17CD-2ED4-8DEDA2E82FF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327827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94">
            <a:extLst>
              <a:ext uri="{FF2B5EF4-FFF2-40B4-BE49-F238E27FC236}">
                <a16:creationId xmlns:a16="http://schemas.microsoft.com/office/drawing/2014/main" id="{040CD963-C93E-94B0-28B7-BB7C60E4DA9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582197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95">
            <a:extLst>
              <a:ext uri="{FF2B5EF4-FFF2-40B4-BE49-F238E27FC236}">
                <a16:creationId xmlns:a16="http://schemas.microsoft.com/office/drawing/2014/main" id="{10F7D6B9-A706-B5CF-EE43-A45A31438CF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84416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96">
            <a:extLst>
              <a:ext uri="{FF2B5EF4-FFF2-40B4-BE49-F238E27FC236}">
                <a16:creationId xmlns:a16="http://schemas.microsoft.com/office/drawing/2014/main" id="{64C2D25A-ED0E-7D57-B958-3318413CB0F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28723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97">
            <a:extLst>
              <a:ext uri="{FF2B5EF4-FFF2-40B4-BE49-F238E27FC236}">
                <a16:creationId xmlns:a16="http://schemas.microsoft.com/office/drawing/2014/main" id="{D1843655-B404-F1ED-D22F-C4C13D8AA66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6602608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98">
            <a:extLst>
              <a:ext uri="{FF2B5EF4-FFF2-40B4-BE49-F238E27FC236}">
                <a16:creationId xmlns:a16="http://schemas.microsoft.com/office/drawing/2014/main" id="{3297802C-D16D-8BCB-177C-58446C5714D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270799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699">
            <a:extLst>
              <a:ext uri="{FF2B5EF4-FFF2-40B4-BE49-F238E27FC236}">
                <a16:creationId xmlns:a16="http://schemas.microsoft.com/office/drawing/2014/main" id="{261DCD45-7323-639F-D605-68CDD52D854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6854429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700">
            <a:extLst>
              <a:ext uri="{FF2B5EF4-FFF2-40B4-BE49-F238E27FC236}">
                <a16:creationId xmlns:a16="http://schemas.microsoft.com/office/drawing/2014/main" id="{47CD50C0-FEFA-602D-CECB-6A6BD34BA19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114172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701">
            <a:extLst>
              <a:ext uri="{FF2B5EF4-FFF2-40B4-BE49-F238E27FC236}">
                <a16:creationId xmlns:a16="http://schemas.microsoft.com/office/drawing/2014/main" id="{9721DA4E-5F44-DBC3-0F25-6CF2D9FDC01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2645944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702">
            <a:extLst>
              <a:ext uri="{FF2B5EF4-FFF2-40B4-BE49-F238E27FC236}">
                <a16:creationId xmlns:a16="http://schemas.microsoft.com/office/drawing/2014/main" id="{A37AEC83-4A93-0937-8CFB-0277698481C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9062662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703">
            <a:extLst>
              <a:ext uri="{FF2B5EF4-FFF2-40B4-BE49-F238E27FC236}">
                <a16:creationId xmlns:a16="http://schemas.microsoft.com/office/drawing/2014/main" id="{8A958210-FB94-92EB-1645-6138E440046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7023266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704">
            <a:extLst>
              <a:ext uri="{FF2B5EF4-FFF2-40B4-BE49-F238E27FC236}">
                <a16:creationId xmlns:a16="http://schemas.microsoft.com/office/drawing/2014/main" id="{98088C01-8124-6286-091C-E04AD7C5FAC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4008239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705">
            <a:extLst>
              <a:ext uri="{FF2B5EF4-FFF2-40B4-BE49-F238E27FC236}">
                <a16:creationId xmlns:a16="http://schemas.microsoft.com/office/drawing/2014/main" id="{E0DBDB64-5762-00DB-84AB-028A7FF278A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6215548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706">
            <a:extLst>
              <a:ext uri="{FF2B5EF4-FFF2-40B4-BE49-F238E27FC236}">
                <a16:creationId xmlns:a16="http://schemas.microsoft.com/office/drawing/2014/main" id="{B7AF6B23-ACB1-42FA-88CE-F0B6F381970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624673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707">
            <a:extLst>
              <a:ext uri="{FF2B5EF4-FFF2-40B4-BE49-F238E27FC236}">
                <a16:creationId xmlns:a16="http://schemas.microsoft.com/office/drawing/2014/main" id="{C3C266D8-B73A-43C5-B72D-4466D26CCD8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598990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708">
            <a:extLst>
              <a:ext uri="{FF2B5EF4-FFF2-40B4-BE49-F238E27FC236}">
                <a16:creationId xmlns:a16="http://schemas.microsoft.com/office/drawing/2014/main" id="{6986655C-8ABD-64AF-8F77-920D446027B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1895874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709">
            <a:extLst>
              <a:ext uri="{FF2B5EF4-FFF2-40B4-BE49-F238E27FC236}">
                <a16:creationId xmlns:a16="http://schemas.microsoft.com/office/drawing/2014/main" id="{7CA36905-D53A-B696-8D01-7207E68EAD4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1370389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710">
            <a:extLst>
              <a:ext uri="{FF2B5EF4-FFF2-40B4-BE49-F238E27FC236}">
                <a16:creationId xmlns:a16="http://schemas.microsoft.com/office/drawing/2014/main" id="{0CB85467-C1DD-61BD-66E1-B3CB13D9CD9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9425793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711">
            <a:extLst>
              <a:ext uri="{FF2B5EF4-FFF2-40B4-BE49-F238E27FC236}">
                <a16:creationId xmlns:a16="http://schemas.microsoft.com/office/drawing/2014/main" id="{F9DBD60B-050A-2F71-9EBE-CCA707F4C3A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330590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712">
            <a:extLst>
              <a:ext uri="{FF2B5EF4-FFF2-40B4-BE49-F238E27FC236}">
                <a16:creationId xmlns:a16="http://schemas.microsoft.com/office/drawing/2014/main" id="{232FF6A5-8812-1E60-B9B4-01D6DAE1AC3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2561383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713">
            <a:extLst>
              <a:ext uri="{FF2B5EF4-FFF2-40B4-BE49-F238E27FC236}">
                <a16:creationId xmlns:a16="http://schemas.microsoft.com/office/drawing/2014/main" id="{E524F374-091E-060D-50C9-5EB35AFE091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5372714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714">
            <a:extLst>
              <a:ext uri="{FF2B5EF4-FFF2-40B4-BE49-F238E27FC236}">
                <a16:creationId xmlns:a16="http://schemas.microsoft.com/office/drawing/2014/main" id="{89E0A606-A9FB-2879-398B-36A207AD142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9132834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715">
            <a:extLst>
              <a:ext uri="{FF2B5EF4-FFF2-40B4-BE49-F238E27FC236}">
                <a16:creationId xmlns:a16="http://schemas.microsoft.com/office/drawing/2014/main" id="{69F4DA8C-085E-7D06-F335-0C7C1681808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4337538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716">
            <a:extLst>
              <a:ext uri="{FF2B5EF4-FFF2-40B4-BE49-F238E27FC236}">
                <a16:creationId xmlns:a16="http://schemas.microsoft.com/office/drawing/2014/main" id="{5A29F739-7BB6-2E34-0105-731855CD24A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7269616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717">
            <a:extLst>
              <a:ext uri="{FF2B5EF4-FFF2-40B4-BE49-F238E27FC236}">
                <a16:creationId xmlns:a16="http://schemas.microsoft.com/office/drawing/2014/main" id="{81B55746-22A1-A658-2AC5-A42AC09FFDE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1087660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718">
            <a:extLst>
              <a:ext uri="{FF2B5EF4-FFF2-40B4-BE49-F238E27FC236}">
                <a16:creationId xmlns:a16="http://schemas.microsoft.com/office/drawing/2014/main" id="{BE16769D-C38D-EE7C-93D7-0ED3D14E2EF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755366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719">
            <a:extLst>
              <a:ext uri="{FF2B5EF4-FFF2-40B4-BE49-F238E27FC236}">
                <a16:creationId xmlns:a16="http://schemas.microsoft.com/office/drawing/2014/main" id="{9DA6350E-B7AF-83EB-AEF3-4B04F99F7C2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9993289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720">
            <a:extLst>
              <a:ext uri="{FF2B5EF4-FFF2-40B4-BE49-F238E27FC236}">
                <a16:creationId xmlns:a16="http://schemas.microsoft.com/office/drawing/2014/main" id="{61469D40-9339-6D56-806B-DE14BA430E2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8142954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721">
            <a:extLst>
              <a:ext uri="{FF2B5EF4-FFF2-40B4-BE49-F238E27FC236}">
                <a16:creationId xmlns:a16="http://schemas.microsoft.com/office/drawing/2014/main" id="{00C6BBAB-E5E3-A569-3969-BC41EC24CE5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7670988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722">
            <a:extLst>
              <a:ext uri="{FF2B5EF4-FFF2-40B4-BE49-F238E27FC236}">
                <a16:creationId xmlns:a16="http://schemas.microsoft.com/office/drawing/2014/main" id="{CFA57F52-A7A7-3041-149E-05A2350312E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832574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723">
            <a:extLst>
              <a:ext uri="{FF2B5EF4-FFF2-40B4-BE49-F238E27FC236}">
                <a16:creationId xmlns:a16="http://schemas.microsoft.com/office/drawing/2014/main" id="{5056E6B8-048D-B14F-6B31-B96EC7FE1D1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036516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724">
            <a:extLst>
              <a:ext uri="{FF2B5EF4-FFF2-40B4-BE49-F238E27FC236}">
                <a16:creationId xmlns:a16="http://schemas.microsoft.com/office/drawing/2014/main" id="{A6ED9E01-2A71-0A90-84F5-B30AD7C6FCE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5371376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725">
            <a:extLst>
              <a:ext uri="{FF2B5EF4-FFF2-40B4-BE49-F238E27FC236}">
                <a16:creationId xmlns:a16="http://schemas.microsoft.com/office/drawing/2014/main" id="{1F8A25F5-8FBB-14FC-1F16-1F13E384132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2460227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726">
            <a:extLst>
              <a:ext uri="{FF2B5EF4-FFF2-40B4-BE49-F238E27FC236}">
                <a16:creationId xmlns:a16="http://schemas.microsoft.com/office/drawing/2014/main" id="{53C02480-AFF6-49D7-4775-6749BA300C7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0677789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727">
            <a:extLst>
              <a:ext uri="{FF2B5EF4-FFF2-40B4-BE49-F238E27FC236}">
                <a16:creationId xmlns:a16="http://schemas.microsoft.com/office/drawing/2014/main" id="{EBECBF98-82CB-8E27-B302-34C632A9CDF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8353859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728">
            <a:extLst>
              <a:ext uri="{FF2B5EF4-FFF2-40B4-BE49-F238E27FC236}">
                <a16:creationId xmlns:a16="http://schemas.microsoft.com/office/drawing/2014/main" id="{B4B1D143-CEA7-B90A-C3CD-A7BBC6E796F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5177967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729">
            <a:extLst>
              <a:ext uri="{FF2B5EF4-FFF2-40B4-BE49-F238E27FC236}">
                <a16:creationId xmlns:a16="http://schemas.microsoft.com/office/drawing/2014/main" id="{24D32BF4-298D-58C7-25AF-68FC7F93C1A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6735291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730">
            <a:extLst>
              <a:ext uri="{FF2B5EF4-FFF2-40B4-BE49-F238E27FC236}">
                <a16:creationId xmlns:a16="http://schemas.microsoft.com/office/drawing/2014/main" id="{A0CC0F03-F19C-2FE7-3606-186226B7361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8324431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731">
            <a:extLst>
              <a:ext uri="{FF2B5EF4-FFF2-40B4-BE49-F238E27FC236}">
                <a16:creationId xmlns:a16="http://schemas.microsoft.com/office/drawing/2014/main" id="{9ED5EE03-34B8-7E13-19EB-9349EEA124D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3277525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732">
            <a:extLst>
              <a:ext uri="{FF2B5EF4-FFF2-40B4-BE49-F238E27FC236}">
                <a16:creationId xmlns:a16="http://schemas.microsoft.com/office/drawing/2014/main" id="{97A181EE-734C-BB93-F0D8-7FC4E300FCF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8445849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733">
            <a:extLst>
              <a:ext uri="{FF2B5EF4-FFF2-40B4-BE49-F238E27FC236}">
                <a16:creationId xmlns:a16="http://schemas.microsoft.com/office/drawing/2014/main" id="{2AE5C6EF-CFF3-37C0-2671-98F49EFECC0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330604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734">
            <a:extLst>
              <a:ext uri="{FF2B5EF4-FFF2-40B4-BE49-F238E27FC236}">
                <a16:creationId xmlns:a16="http://schemas.microsoft.com/office/drawing/2014/main" id="{6366A892-281B-D8D1-7425-904446491B5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5558376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735">
            <a:extLst>
              <a:ext uri="{FF2B5EF4-FFF2-40B4-BE49-F238E27FC236}">
                <a16:creationId xmlns:a16="http://schemas.microsoft.com/office/drawing/2014/main" id="{4BCA4057-3B49-FDC4-285B-583F5B615B7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4767127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736">
            <a:extLst>
              <a:ext uri="{FF2B5EF4-FFF2-40B4-BE49-F238E27FC236}">
                <a16:creationId xmlns:a16="http://schemas.microsoft.com/office/drawing/2014/main" id="{1AF3A8A5-271E-F836-B4B8-09E47DD5390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6915168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737">
            <a:extLst>
              <a:ext uri="{FF2B5EF4-FFF2-40B4-BE49-F238E27FC236}">
                <a16:creationId xmlns:a16="http://schemas.microsoft.com/office/drawing/2014/main" id="{43E49D95-B516-D525-B195-C05497B0657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295706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738">
            <a:extLst>
              <a:ext uri="{FF2B5EF4-FFF2-40B4-BE49-F238E27FC236}">
                <a16:creationId xmlns:a16="http://schemas.microsoft.com/office/drawing/2014/main" id="{08F8AB8D-7AD7-3E43-7ACA-577E566C757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8934378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739">
            <a:extLst>
              <a:ext uri="{FF2B5EF4-FFF2-40B4-BE49-F238E27FC236}">
                <a16:creationId xmlns:a16="http://schemas.microsoft.com/office/drawing/2014/main" id="{1BBE155B-6FB7-EA30-A5A6-DD6C46F64EE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8875515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740">
            <a:extLst>
              <a:ext uri="{FF2B5EF4-FFF2-40B4-BE49-F238E27FC236}">
                <a16:creationId xmlns:a16="http://schemas.microsoft.com/office/drawing/2014/main" id="{84DA09E2-EB30-570C-FF72-95FDB81F2BF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6619932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741">
            <a:extLst>
              <a:ext uri="{FF2B5EF4-FFF2-40B4-BE49-F238E27FC236}">
                <a16:creationId xmlns:a16="http://schemas.microsoft.com/office/drawing/2014/main" id="{934940AE-1330-47F0-FCBE-C4059F6336D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36347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95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95</vt:i4>
      </vt:variant>
    </vt:vector>
  </HeadingPairs>
  <TitlesOfParts>
    <vt:vector size="99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Jenkins, Drew C (US)</dc:creator>
  <cp:lastModifiedBy>Jenkins, Drew C (US)</cp:lastModifiedBy>
  <cp:revision>1</cp:revision>
  <dcterms:created xsi:type="dcterms:W3CDTF">2026-07-17T19:09:51Z</dcterms:created>
  <dcterms:modified xsi:type="dcterms:W3CDTF">2026-07-17T19:11:59Z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4778239a-5ddf-4a9b-a8b7-7cd52e62e059_Enabled">
    <vt:lpwstr>true</vt:lpwstr>
  </property>
  <property fmtid="{D5CDD505-2E9C-101B-9397-08002B2CF9AE}" pid="3" name="MSIP_Label_4778239a-5ddf-4a9b-a8b7-7cd52e62e059_SetDate">
    <vt:lpwstr>2026-07-17T19:11:53Z</vt:lpwstr>
  </property>
  <property fmtid="{D5CDD505-2E9C-101B-9397-08002B2CF9AE}" pid="4" name="MSIP_Label_4778239a-5ddf-4a9b-a8b7-7cd52e62e059_Method">
    <vt:lpwstr>Privileged</vt:lpwstr>
  </property>
  <property fmtid="{D5CDD505-2E9C-101B-9397-08002B2CF9AE}" pid="5" name="MSIP_Label_4778239a-5ddf-4a9b-a8b7-7cd52e62e059_Name">
    <vt:lpwstr>InternalUseOnly</vt:lpwstr>
  </property>
  <property fmtid="{D5CDD505-2E9C-101B-9397-08002B2CF9AE}" pid="6" name="MSIP_Label_4778239a-5ddf-4a9b-a8b7-7cd52e62e059_SiteId">
    <vt:lpwstr>c382e4a5-eb78-4106-9133-a5dfb1569c2f</vt:lpwstr>
  </property>
  <property fmtid="{D5CDD505-2E9C-101B-9397-08002B2CF9AE}" pid="7" name="MSIP_Label_4778239a-5ddf-4a9b-a8b7-7cd52e62e059_ActionId">
    <vt:lpwstr>6833d5f4-4149-4bd3-9cf5-ddb6bba405a3</vt:lpwstr>
  </property>
  <property fmtid="{D5CDD505-2E9C-101B-9397-08002B2CF9AE}" pid="8" name="MSIP_Label_4778239a-5ddf-4a9b-a8b7-7cd52e62e059_ContentBits">
    <vt:lpwstr>0</vt:lpwstr>
  </property>
  <property fmtid="{D5CDD505-2E9C-101B-9397-08002B2CF9AE}" pid="9" name="MSIP_Label_4778239a-5ddf-4a9b-a8b7-7cd52e62e059_Tag">
    <vt:lpwstr>10, 0, 1, 1</vt:lpwstr>
  </property>
</Properties>
</file>